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71" r:id="rId5"/>
    <p:sldId id="270" r:id="rId6"/>
    <p:sldId id="269" r:id="rId7"/>
    <p:sldId id="257" r:id="rId8"/>
    <p:sldId id="273" r:id="rId9"/>
    <p:sldId id="260" r:id="rId10"/>
    <p:sldId id="263" r:id="rId11"/>
    <p:sldId id="264" r:id="rId12"/>
    <p:sldId id="265" r:id="rId13"/>
    <p:sldId id="261" r:id="rId14"/>
    <p:sldId id="262" r:id="rId15"/>
    <p:sldId id="267" r:id="rId16"/>
    <p:sldId id="266" r:id="rId17"/>
    <p:sldId id="268" r:id="rId18"/>
    <p:sldId id="272" r:id="rId19"/>
    <p:sldId id="274" r:id="rId2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8C62B-E644-472D-B772-8E49EA16E1E7}" v="3034" dt="2024-01-26T12:18:39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55" d="100"/>
          <a:sy n="55" d="100"/>
        </p:scale>
        <p:origin x="6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Liva" userId="1ed04120-b763-4909-a36e-12106235f6a0" providerId="ADAL" clId="{CBC8C62B-E644-472D-B772-8E49EA16E1E7}"/>
    <pc:docChg chg="undo redo custSel addSld delSld modSld sldOrd">
      <pc:chgData name="Serena Liva" userId="1ed04120-b763-4909-a36e-12106235f6a0" providerId="ADAL" clId="{CBC8C62B-E644-472D-B772-8E49EA16E1E7}" dt="2024-01-29T11:52:32.014" v="9423" actId="1076"/>
      <pc:docMkLst>
        <pc:docMk/>
      </pc:docMkLst>
      <pc:sldChg chg="modSp mod">
        <pc:chgData name="Serena Liva" userId="1ed04120-b763-4909-a36e-12106235f6a0" providerId="ADAL" clId="{CBC8C62B-E644-472D-B772-8E49EA16E1E7}" dt="2024-01-25T14:55:46.240" v="25" actId="20577"/>
        <pc:sldMkLst>
          <pc:docMk/>
          <pc:sldMk cId="830928762" sldId="256"/>
        </pc:sldMkLst>
        <pc:spChg chg="mod">
          <ac:chgData name="Serena Liva" userId="1ed04120-b763-4909-a36e-12106235f6a0" providerId="ADAL" clId="{CBC8C62B-E644-472D-B772-8E49EA16E1E7}" dt="2024-01-25T14:55:46.240" v="25" actId="20577"/>
          <ac:spMkLst>
            <pc:docMk/>
            <pc:sldMk cId="830928762" sldId="256"/>
            <ac:spMk id="6" creationId="{22EB35F4-9F81-1DC5-7633-5FCC5B029405}"/>
          </ac:spMkLst>
        </pc:spChg>
      </pc:sldChg>
      <pc:sldChg chg="modSp mod ord">
        <pc:chgData name="Serena Liva" userId="1ed04120-b763-4909-a36e-12106235f6a0" providerId="ADAL" clId="{CBC8C62B-E644-472D-B772-8E49EA16E1E7}" dt="2024-01-26T11:42:25.912" v="7961" actId="20577"/>
        <pc:sldMkLst>
          <pc:docMk/>
          <pc:sldMk cId="1290836993" sldId="257"/>
        </pc:sldMkLst>
        <pc:spChg chg="mod">
          <ac:chgData name="Serena Liva" userId="1ed04120-b763-4909-a36e-12106235f6a0" providerId="ADAL" clId="{CBC8C62B-E644-472D-B772-8E49EA16E1E7}" dt="2024-01-26T11:42:25.912" v="7961" actId="20577"/>
          <ac:spMkLst>
            <pc:docMk/>
            <pc:sldMk cId="1290836993" sldId="257"/>
            <ac:spMk id="6" creationId="{22EB35F4-9F81-1DC5-7633-5FCC5B029405}"/>
          </ac:spMkLst>
        </pc:spChg>
      </pc:sldChg>
      <pc:sldChg chg="addSp modSp add mod">
        <pc:chgData name="Serena Liva" userId="1ed04120-b763-4909-a36e-12106235f6a0" providerId="ADAL" clId="{CBC8C62B-E644-472D-B772-8E49EA16E1E7}" dt="2024-01-26T10:09:29.302" v="7633" actId="115"/>
        <pc:sldMkLst>
          <pc:docMk/>
          <pc:sldMk cId="2166708183" sldId="258"/>
        </pc:sldMkLst>
        <pc:spChg chg="mod">
          <ac:chgData name="Serena Liva" userId="1ed04120-b763-4909-a36e-12106235f6a0" providerId="ADAL" clId="{CBC8C62B-E644-472D-B772-8E49EA16E1E7}" dt="2024-01-26T10:09:29.302" v="7633" actId="115"/>
          <ac:spMkLst>
            <pc:docMk/>
            <pc:sldMk cId="2166708183" sldId="258"/>
            <ac:spMk id="6" creationId="{22EB35F4-9F81-1DC5-7633-5FCC5B029405}"/>
          </ac:spMkLst>
        </pc:spChg>
        <pc:picChg chg="add mod">
          <ac:chgData name="Serena Liva" userId="1ed04120-b763-4909-a36e-12106235f6a0" providerId="ADAL" clId="{CBC8C62B-E644-472D-B772-8E49EA16E1E7}" dt="2024-01-25T14:59:59.846" v="255" actId="1076"/>
          <ac:picMkLst>
            <pc:docMk/>
            <pc:sldMk cId="2166708183" sldId="258"/>
            <ac:picMk id="1026" creationId="{FB2517AF-3618-F2FD-EE27-842CF465DD9B}"/>
          </ac:picMkLst>
        </pc:picChg>
      </pc:sldChg>
      <pc:sldChg chg="addSp delSp modSp add mod delAnim modAnim">
        <pc:chgData name="Serena Liva" userId="1ed04120-b763-4909-a36e-12106235f6a0" providerId="ADAL" clId="{CBC8C62B-E644-472D-B772-8E49EA16E1E7}" dt="2024-01-25T17:28:02.949" v="5289" actId="20577"/>
        <pc:sldMkLst>
          <pc:docMk/>
          <pc:sldMk cId="4132086516" sldId="259"/>
        </pc:sldMkLst>
        <pc:spChg chg="add del mod">
          <ac:chgData name="Serena Liva" userId="1ed04120-b763-4909-a36e-12106235f6a0" providerId="ADAL" clId="{CBC8C62B-E644-472D-B772-8E49EA16E1E7}" dt="2024-01-25T17:22:37.435" v="5029" actId="478"/>
          <ac:spMkLst>
            <pc:docMk/>
            <pc:sldMk cId="4132086516" sldId="259"/>
            <ac:spMk id="2" creationId="{34D22BB0-C3E2-0ED8-6186-1E2390B58912}"/>
          </ac:spMkLst>
        </pc:spChg>
        <pc:spChg chg="add del mod">
          <ac:chgData name="Serena Liva" userId="1ed04120-b763-4909-a36e-12106235f6a0" providerId="ADAL" clId="{CBC8C62B-E644-472D-B772-8E49EA16E1E7}" dt="2024-01-25T17:22:36.606" v="5028" actId="478"/>
          <ac:spMkLst>
            <pc:docMk/>
            <pc:sldMk cId="4132086516" sldId="259"/>
            <ac:spMk id="3" creationId="{691B8E43-3420-4795-7B4D-C785E4F17B1B}"/>
          </ac:spMkLst>
        </pc:spChg>
        <pc:spChg chg="mod">
          <ac:chgData name="Serena Liva" userId="1ed04120-b763-4909-a36e-12106235f6a0" providerId="ADAL" clId="{CBC8C62B-E644-472D-B772-8E49EA16E1E7}" dt="2024-01-25T17:28:02.949" v="5289" actId="20577"/>
          <ac:spMkLst>
            <pc:docMk/>
            <pc:sldMk cId="4132086516" sldId="259"/>
            <ac:spMk id="6" creationId="{22EB35F4-9F81-1DC5-7633-5FCC5B029405}"/>
          </ac:spMkLst>
        </pc:spChg>
      </pc:sldChg>
      <pc:sldChg chg="modSp add mod ord">
        <pc:chgData name="Serena Liva" userId="1ed04120-b763-4909-a36e-12106235f6a0" providerId="ADAL" clId="{CBC8C62B-E644-472D-B772-8E49EA16E1E7}" dt="2024-01-25T15:18:44.989" v="1706" actId="1076"/>
        <pc:sldMkLst>
          <pc:docMk/>
          <pc:sldMk cId="1124978063" sldId="260"/>
        </pc:sldMkLst>
        <pc:spChg chg="mod">
          <ac:chgData name="Serena Liva" userId="1ed04120-b763-4909-a36e-12106235f6a0" providerId="ADAL" clId="{CBC8C62B-E644-472D-B772-8E49EA16E1E7}" dt="2024-01-25T15:18:44.989" v="1706" actId="1076"/>
          <ac:spMkLst>
            <pc:docMk/>
            <pc:sldMk cId="1124978063" sldId="260"/>
            <ac:spMk id="6" creationId="{22EB35F4-9F81-1DC5-7633-5FCC5B029405}"/>
          </ac:spMkLst>
        </pc:spChg>
      </pc:sldChg>
      <pc:sldChg chg="addSp modSp add mod modAnim">
        <pc:chgData name="Serena Liva" userId="1ed04120-b763-4909-a36e-12106235f6a0" providerId="ADAL" clId="{CBC8C62B-E644-472D-B772-8E49EA16E1E7}" dt="2024-01-26T11:53:16.017" v="8652" actId="20577"/>
        <pc:sldMkLst>
          <pc:docMk/>
          <pc:sldMk cId="3146858590" sldId="261"/>
        </pc:sldMkLst>
        <pc:spChg chg="add mod">
          <ac:chgData name="Serena Liva" userId="1ed04120-b763-4909-a36e-12106235f6a0" providerId="ADAL" clId="{CBC8C62B-E644-472D-B772-8E49EA16E1E7}" dt="2024-01-25T18:04:19.632" v="6807" actId="1076"/>
          <ac:spMkLst>
            <pc:docMk/>
            <pc:sldMk cId="3146858590" sldId="261"/>
            <ac:spMk id="2" creationId="{65F23E92-718F-976C-E9B1-6A1F79AF0512}"/>
          </ac:spMkLst>
        </pc:spChg>
        <pc:spChg chg="add mod">
          <ac:chgData name="Serena Liva" userId="1ed04120-b763-4909-a36e-12106235f6a0" providerId="ADAL" clId="{CBC8C62B-E644-472D-B772-8E49EA16E1E7}" dt="2024-01-26T11:52:28.213" v="8494" actId="20577"/>
          <ac:spMkLst>
            <pc:docMk/>
            <pc:sldMk cId="3146858590" sldId="261"/>
            <ac:spMk id="3" creationId="{740A5A12-0EA3-E224-3CC8-58C0E5A34698}"/>
          </ac:spMkLst>
        </pc:spChg>
        <pc:spChg chg="mod">
          <ac:chgData name="Serena Liva" userId="1ed04120-b763-4909-a36e-12106235f6a0" providerId="ADAL" clId="{CBC8C62B-E644-472D-B772-8E49EA16E1E7}" dt="2024-01-26T11:53:16.017" v="8652" actId="20577"/>
          <ac:spMkLst>
            <pc:docMk/>
            <pc:sldMk cId="3146858590" sldId="261"/>
            <ac:spMk id="6" creationId="{22EB35F4-9F81-1DC5-7633-5FCC5B029405}"/>
          </ac:spMkLst>
        </pc:spChg>
      </pc:sldChg>
      <pc:sldChg chg="addSp delSp modSp add mod delAnim modAnim">
        <pc:chgData name="Serena Liva" userId="1ed04120-b763-4909-a36e-12106235f6a0" providerId="ADAL" clId="{CBC8C62B-E644-472D-B772-8E49EA16E1E7}" dt="2024-01-26T12:18:39.035" v="8786"/>
        <pc:sldMkLst>
          <pc:docMk/>
          <pc:sldMk cId="534621882" sldId="262"/>
        </pc:sldMkLst>
        <pc:spChg chg="add mod">
          <ac:chgData name="Serena Liva" userId="1ed04120-b763-4909-a36e-12106235f6a0" providerId="ADAL" clId="{CBC8C62B-E644-472D-B772-8E49EA16E1E7}" dt="2024-01-25T15:32:24.236" v="2519" actId="1076"/>
          <ac:spMkLst>
            <pc:docMk/>
            <pc:sldMk cId="534621882" sldId="262"/>
            <ac:spMk id="2" creationId="{CE7D077B-71F3-C765-ABEB-F3640B3BAC62}"/>
          </ac:spMkLst>
        </pc:spChg>
        <pc:spChg chg="add mod">
          <ac:chgData name="Serena Liva" userId="1ed04120-b763-4909-a36e-12106235f6a0" providerId="ADAL" clId="{CBC8C62B-E644-472D-B772-8E49EA16E1E7}" dt="2024-01-25T15:33:20.244" v="2591" actId="14100"/>
          <ac:spMkLst>
            <pc:docMk/>
            <pc:sldMk cId="534621882" sldId="262"/>
            <ac:spMk id="3" creationId="{AA6E3CD3-5741-9D4B-9E2E-018D56B05132}"/>
          </ac:spMkLst>
        </pc:spChg>
        <pc:spChg chg="add mod">
          <ac:chgData name="Serena Liva" userId="1ed04120-b763-4909-a36e-12106235f6a0" providerId="ADAL" clId="{CBC8C62B-E644-472D-B772-8E49EA16E1E7}" dt="2024-01-26T12:17:53.957" v="8761"/>
          <ac:spMkLst>
            <pc:docMk/>
            <pc:sldMk cId="534621882" sldId="262"/>
            <ac:spMk id="4" creationId="{983A941B-398C-8432-105C-8A4843886F76}"/>
          </ac:spMkLst>
        </pc:spChg>
        <pc:spChg chg="add del mod">
          <ac:chgData name="Serena Liva" userId="1ed04120-b763-4909-a36e-12106235f6a0" providerId="ADAL" clId="{CBC8C62B-E644-472D-B772-8E49EA16E1E7}" dt="2024-01-25T17:51:22.502" v="6686" actId="478"/>
          <ac:spMkLst>
            <pc:docMk/>
            <pc:sldMk cId="534621882" sldId="262"/>
            <ac:spMk id="4" creationId="{DD9876F3-E8CC-59FC-1B0D-407B5FAAE820}"/>
          </ac:spMkLst>
        </pc:spChg>
        <pc:spChg chg="add mod">
          <ac:chgData name="Serena Liva" userId="1ed04120-b763-4909-a36e-12106235f6a0" providerId="ADAL" clId="{CBC8C62B-E644-472D-B772-8E49EA16E1E7}" dt="2024-01-26T12:18:04.024" v="8763" actId="1076"/>
          <ac:spMkLst>
            <pc:docMk/>
            <pc:sldMk cId="534621882" sldId="262"/>
            <ac:spMk id="5" creationId="{8285110D-AB23-01D6-4144-B583BC21AFC9}"/>
          </ac:spMkLst>
        </pc:spChg>
        <pc:spChg chg="mod">
          <ac:chgData name="Serena Liva" userId="1ed04120-b763-4909-a36e-12106235f6a0" providerId="ADAL" clId="{CBC8C62B-E644-472D-B772-8E49EA16E1E7}" dt="2024-01-25T17:40:06.103" v="6109" actId="20577"/>
          <ac:spMkLst>
            <pc:docMk/>
            <pc:sldMk cId="534621882" sldId="262"/>
            <ac:spMk id="6" creationId="{22EB35F4-9F81-1DC5-7633-5FCC5B029405}"/>
          </ac:spMkLst>
        </pc:spChg>
        <pc:spChg chg="add del mod">
          <ac:chgData name="Serena Liva" userId="1ed04120-b763-4909-a36e-12106235f6a0" providerId="ADAL" clId="{CBC8C62B-E644-472D-B772-8E49EA16E1E7}" dt="2024-01-25T17:51:55.328" v="6691" actId="478"/>
          <ac:spMkLst>
            <pc:docMk/>
            <pc:sldMk cId="534621882" sldId="262"/>
            <ac:spMk id="7" creationId="{3E9E140F-4E09-36CF-55A3-65E952869EB6}"/>
          </ac:spMkLst>
        </pc:spChg>
        <pc:spChg chg="add mod">
          <ac:chgData name="Serena Liva" userId="1ed04120-b763-4909-a36e-12106235f6a0" providerId="ADAL" clId="{CBC8C62B-E644-472D-B772-8E49EA16E1E7}" dt="2024-01-26T12:18:09.590" v="8781" actId="1036"/>
          <ac:spMkLst>
            <pc:docMk/>
            <pc:sldMk cId="534621882" sldId="262"/>
            <ac:spMk id="8" creationId="{ED046001-9A1E-F3E0-C054-F0D44F9BED13}"/>
          </ac:spMkLst>
        </pc:spChg>
      </pc:sldChg>
      <pc:sldChg chg="addSp delSp modSp add mod">
        <pc:chgData name="Serena Liva" userId="1ed04120-b763-4909-a36e-12106235f6a0" providerId="ADAL" clId="{CBC8C62B-E644-472D-B772-8E49EA16E1E7}" dt="2024-01-25T15:31:15.964" v="2482" actId="14100"/>
        <pc:sldMkLst>
          <pc:docMk/>
          <pc:sldMk cId="2608242032" sldId="263"/>
        </pc:sldMkLst>
        <pc:spChg chg="add mod">
          <ac:chgData name="Serena Liva" userId="1ed04120-b763-4909-a36e-12106235f6a0" providerId="ADAL" clId="{CBC8C62B-E644-472D-B772-8E49EA16E1E7}" dt="2024-01-25T15:31:09.424" v="2481" actId="20577"/>
          <ac:spMkLst>
            <pc:docMk/>
            <pc:sldMk cId="2608242032" sldId="263"/>
            <ac:spMk id="4" creationId="{8B5BE109-D9D7-1AFC-6BC3-AA48D823637C}"/>
          </ac:spMkLst>
        </pc:spChg>
        <pc:spChg chg="del">
          <ac:chgData name="Serena Liva" userId="1ed04120-b763-4909-a36e-12106235f6a0" providerId="ADAL" clId="{CBC8C62B-E644-472D-B772-8E49EA16E1E7}" dt="2024-01-25T15:27:10.956" v="2406" actId="478"/>
          <ac:spMkLst>
            <pc:docMk/>
            <pc:sldMk cId="2608242032" sldId="263"/>
            <ac:spMk id="6" creationId="{22EB35F4-9F81-1DC5-7633-5FCC5B029405}"/>
          </ac:spMkLst>
        </pc:spChg>
        <pc:picChg chg="add mod">
          <ac:chgData name="Serena Liva" userId="1ed04120-b763-4909-a36e-12106235f6a0" providerId="ADAL" clId="{CBC8C62B-E644-472D-B772-8E49EA16E1E7}" dt="2024-01-25T15:31:15.964" v="2482" actId="14100"/>
          <ac:picMkLst>
            <pc:docMk/>
            <pc:sldMk cId="2608242032" sldId="263"/>
            <ac:picMk id="3" creationId="{5DAA307E-C6CB-D067-2C9F-374454E1EC9C}"/>
          </ac:picMkLst>
        </pc:picChg>
      </pc:sldChg>
      <pc:sldChg chg="addSp delSp modSp add mod">
        <pc:chgData name="Serena Liva" userId="1ed04120-b763-4909-a36e-12106235f6a0" providerId="ADAL" clId="{CBC8C62B-E644-472D-B772-8E49EA16E1E7}" dt="2024-01-25T15:31:26.485" v="2501" actId="20577"/>
        <pc:sldMkLst>
          <pc:docMk/>
          <pc:sldMk cId="1363892674" sldId="264"/>
        </pc:sldMkLst>
        <pc:spChg chg="add mod">
          <ac:chgData name="Serena Liva" userId="1ed04120-b763-4909-a36e-12106235f6a0" providerId="ADAL" clId="{CBC8C62B-E644-472D-B772-8E49EA16E1E7}" dt="2024-01-25T15:31:26.485" v="2501" actId="20577"/>
          <ac:spMkLst>
            <pc:docMk/>
            <pc:sldMk cId="1363892674" sldId="264"/>
            <ac:spMk id="5" creationId="{74523174-E627-E82D-4CAD-6D15C764CFC4}"/>
          </ac:spMkLst>
        </pc:spChg>
        <pc:picChg chg="del">
          <ac:chgData name="Serena Liva" userId="1ed04120-b763-4909-a36e-12106235f6a0" providerId="ADAL" clId="{CBC8C62B-E644-472D-B772-8E49EA16E1E7}" dt="2024-01-25T15:29:46.806" v="2414" actId="478"/>
          <ac:picMkLst>
            <pc:docMk/>
            <pc:sldMk cId="1363892674" sldId="264"/>
            <ac:picMk id="3" creationId="{5DAA307E-C6CB-D067-2C9F-374454E1EC9C}"/>
          </ac:picMkLst>
        </pc:picChg>
        <pc:picChg chg="add mod">
          <ac:chgData name="Serena Liva" userId="1ed04120-b763-4909-a36e-12106235f6a0" providerId="ADAL" clId="{CBC8C62B-E644-472D-B772-8E49EA16E1E7}" dt="2024-01-25T15:30:09.212" v="2421" actId="1076"/>
          <ac:picMkLst>
            <pc:docMk/>
            <pc:sldMk cId="1363892674" sldId="264"/>
            <ac:picMk id="4" creationId="{97C5178C-EF4E-A760-ECCC-271B6DF151D3}"/>
          </ac:picMkLst>
        </pc:picChg>
      </pc:sldChg>
      <pc:sldChg chg="addSp delSp modSp add mod">
        <pc:chgData name="Serena Liva" userId="1ed04120-b763-4909-a36e-12106235f6a0" providerId="ADAL" clId="{CBC8C62B-E644-472D-B772-8E49EA16E1E7}" dt="2024-01-25T15:31:35.519" v="2515" actId="20577"/>
        <pc:sldMkLst>
          <pc:docMk/>
          <pc:sldMk cId="3517998561" sldId="265"/>
        </pc:sldMkLst>
        <pc:spChg chg="add mod">
          <ac:chgData name="Serena Liva" userId="1ed04120-b763-4909-a36e-12106235f6a0" providerId="ADAL" clId="{CBC8C62B-E644-472D-B772-8E49EA16E1E7}" dt="2024-01-25T15:31:35.519" v="2515" actId="20577"/>
          <ac:spMkLst>
            <pc:docMk/>
            <pc:sldMk cId="3517998561" sldId="265"/>
            <ac:spMk id="5" creationId="{DDDCA4DF-8D9B-F875-B7FD-368C908305F3}"/>
          </ac:spMkLst>
        </pc:spChg>
        <pc:picChg chg="add mod">
          <ac:chgData name="Serena Liva" userId="1ed04120-b763-4909-a36e-12106235f6a0" providerId="ADAL" clId="{CBC8C62B-E644-472D-B772-8E49EA16E1E7}" dt="2024-01-25T15:30:36.028" v="2428" actId="14100"/>
          <ac:picMkLst>
            <pc:docMk/>
            <pc:sldMk cId="3517998561" sldId="265"/>
            <ac:picMk id="3" creationId="{CD0D2F39-2454-910A-0AFA-89CECF6740F1}"/>
          </ac:picMkLst>
        </pc:picChg>
        <pc:picChg chg="del">
          <ac:chgData name="Serena Liva" userId="1ed04120-b763-4909-a36e-12106235f6a0" providerId="ADAL" clId="{CBC8C62B-E644-472D-B772-8E49EA16E1E7}" dt="2024-01-25T15:30:18.231" v="2423" actId="478"/>
          <ac:picMkLst>
            <pc:docMk/>
            <pc:sldMk cId="3517998561" sldId="265"/>
            <ac:picMk id="4" creationId="{97C5178C-EF4E-A760-ECCC-271B6DF151D3}"/>
          </ac:picMkLst>
        </pc:picChg>
      </pc:sldChg>
      <pc:sldChg chg="addSp delSp modSp add mod delAnim modAnim">
        <pc:chgData name="Serena Liva" userId="1ed04120-b763-4909-a36e-12106235f6a0" providerId="ADAL" clId="{CBC8C62B-E644-472D-B772-8E49EA16E1E7}" dt="2024-01-29T11:52:32.014" v="9423" actId="1076"/>
        <pc:sldMkLst>
          <pc:docMk/>
          <pc:sldMk cId="3333242697" sldId="266"/>
        </pc:sldMkLst>
        <pc:spChg chg="del">
          <ac:chgData name="Serena Liva" userId="1ed04120-b763-4909-a36e-12106235f6a0" providerId="ADAL" clId="{CBC8C62B-E644-472D-B772-8E49EA16E1E7}" dt="2024-01-25T15:34:33.082" v="2597" actId="478"/>
          <ac:spMkLst>
            <pc:docMk/>
            <pc:sldMk cId="3333242697" sldId="266"/>
            <ac:spMk id="2" creationId="{CE7D077B-71F3-C765-ABEB-F3640B3BAC62}"/>
          </ac:spMkLst>
        </pc:spChg>
        <pc:spChg chg="del">
          <ac:chgData name="Serena Liva" userId="1ed04120-b763-4909-a36e-12106235f6a0" providerId="ADAL" clId="{CBC8C62B-E644-472D-B772-8E49EA16E1E7}" dt="2024-01-25T15:34:31.443" v="2596" actId="478"/>
          <ac:spMkLst>
            <pc:docMk/>
            <pc:sldMk cId="3333242697" sldId="266"/>
            <ac:spMk id="3" creationId="{AA6E3CD3-5741-9D4B-9E2E-018D56B05132}"/>
          </ac:spMkLst>
        </pc:spChg>
        <pc:spChg chg="add del mod">
          <ac:chgData name="Serena Liva" userId="1ed04120-b763-4909-a36e-12106235f6a0" providerId="ADAL" clId="{CBC8C62B-E644-472D-B772-8E49EA16E1E7}" dt="2024-01-25T17:11:51.177" v="4148" actId="478"/>
          <ac:spMkLst>
            <pc:docMk/>
            <pc:sldMk cId="3333242697" sldId="266"/>
            <ac:spMk id="4" creationId="{40D62E7F-CDAB-8AB9-9D30-B0ED4319A1C6}"/>
          </ac:spMkLst>
        </pc:spChg>
        <pc:spChg chg="add mod">
          <ac:chgData name="Serena Liva" userId="1ed04120-b763-4909-a36e-12106235f6a0" providerId="ADAL" clId="{CBC8C62B-E644-472D-B772-8E49EA16E1E7}" dt="2024-01-29T11:52:16.383" v="9419" actId="1037"/>
          <ac:spMkLst>
            <pc:docMk/>
            <pc:sldMk cId="3333242697" sldId="266"/>
            <ac:spMk id="5" creationId="{584FA8AF-2C48-AD21-924D-C07D76AD7C5E}"/>
          </ac:spMkLst>
        </pc:spChg>
        <pc:spChg chg="mod">
          <ac:chgData name="Serena Liva" userId="1ed04120-b763-4909-a36e-12106235f6a0" providerId="ADAL" clId="{CBC8C62B-E644-472D-B772-8E49EA16E1E7}" dt="2024-01-29T08:41:21.906" v="9385" actId="20577"/>
          <ac:spMkLst>
            <pc:docMk/>
            <pc:sldMk cId="3333242697" sldId="266"/>
            <ac:spMk id="6" creationId="{22EB35F4-9F81-1DC5-7633-5FCC5B029405}"/>
          </ac:spMkLst>
        </pc:spChg>
        <pc:spChg chg="add del mod">
          <ac:chgData name="Serena Liva" userId="1ed04120-b763-4909-a36e-12106235f6a0" providerId="ADAL" clId="{CBC8C62B-E644-472D-B772-8E49EA16E1E7}" dt="2024-01-25T17:10:49.037" v="4136" actId="478"/>
          <ac:spMkLst>
            <pc:docMk/>
            <pc:sldMk cId="3333242697" sldId="266"/>
            <ac:spMk id="7" creationId="{573C278D-97F7-EFFA-41C4-3974EA8DC11D}"/>
          </ac:spMkLst>
        </pc:spChg>
        <pc:spChg chg="add del mod">
          <ac:chgData name="Serena Liva" userId="1ed04120-b763-4909-a36e-12106235f6a0" providerId="ADAL" clId="{CBC8C62B-E644-472D-B772-8E49EA16E1E7}" dt="2024-01-25T17:10:49.037" v="4136" actId="478"/>
          <ac:spMkLst>
            <pc:docMk/>
            <pc:sldMk cId="3333242697" sldId="266"/>
            <ac:spMk id="8" creationId="{436D167C-6FF7-1A14-3976-ACD3749A1945}"/>
          </ac:spMkLst>
        </pc:spChg>
        <pc:spChg chg="add del mod">
          <ac:chgData name="Serena Liva" userId="1ed04120-b763-4909-a36e-12106235f6a0" providerId="ADAL" clId="{CBC8C62B-E644-472D-B772-8E49EA16E1E7}" dt="2024-01-25T17:11:31.011" v="4146" actId="478"/>
          <ac:spMkLst>
            <pc:docMk/>
            <pc:sldMk cId="3333242697" sldId="266"/>
            <ac:spMk id="10" creationId="{0DC96191-FF6F-E98B-C324-052BDBBDE7DC}"/>
          </ac:spMkLst>
        </pc:spChg>
        <pc:spChg chg="add mod">
          <ac:chgData name="Serena Liva" userId="1ed04120-b763-4909-a36e-12106235f6a0" providerId="ADAL" clId="{CBC8C62B-E644-472D-B772-8E49EA16E1E7}" dt="2024-01-29T11:52:03.336" v="9393" actId="1076"/>
          <ac:spMkLst>
            <pc:docMk/>
            <pc:sldMk cId="3333242697" sldId="266"/>
            <ac:spMk id="11" creationId="{050839DC-77CA-77D1-122A-6E40CDDF5290}"/>
          </ac:spMkLst>
        </pc:spChg>
        <pc:spChg chg="add mod">
          <ac:chgData name="Serena Liva" userId="1ed04120-b763-4909-a36e-12106235f6a0" providerId="ADAL" clId="{CBC8C62B-E644-472D-B772-8E49EA16E1E7}" dt="2024-01-29T11:52:32.014" v="9423" actId="1076"/>
          <ac:spMkLst>
            <pc:docMk/>
            <pc:sldMk cId="3333242697" sldId="266"/>
            <ac:spMk id="12" creationId="{01DF63C9-B6C4-01EC-8CA9-CB3617246270}"/>
          </ac:spMkLst>
        </pc:spChg>
        <pc:spChg chg="add mod">
          <ac:chgData name="Serena Liva" userId="1ed04120-b763-4909-a36e-12106235f6a0" providerId="ADAL" clId="{CBC8C62B-E644-472D-B772-8E49EA16E1E7}" dt="2024-01-25T17:16:38.960" v="4375" actId="14100"/>
          <ac:spMkLst>
            <pc:docMk/>
            <pc:sldMk cId="3333242697" sldId="266"/>
            <ac:spMk id="13" creationId="{C48B655F-CB9B-0385-4EC8-2DB2E5F33226}"/>
          </ac:spMkLst>
        </pc:spChg>
        <pc:spChg chg="add del mod">
          <ac:chgData name="Serena Liva" userId="1ed04120-b763-4909-a36e-12106235f6a0" providerId="ADAL" clId="{CBC8C62B-E644-472D-B772-8E49EA16E1E7}" dt="2024-01-25T18:07:27.101" v="6845" actId="478"/>
          <ac:spMkLst>
            <pc:docMk/>
            <pc:sldMk cId="3333242697" sldId="266"/>
            <ac:spMk id="14" creationId="{F89F3174-A73B-537A-F76D-ACA9C616D5DB}"/>
          </ac:spMkLst>
        </pc:spChg>
        <pc:spChg chg="add mod">
          <ac:chgData name="Serena Liva" userId="1ed04120-b763-4909-a36e-12106235f6a0" providerId="ADAL" clId="{CBC8C62B-E644-472D-B772-8E49EA16E1E7}" dt="2024-01-25T18:07:58.788" v="6852" actId="688"/>
          <ac:spMkLst>
            <pc:docMk/>
            <pc:sldMk cId="3333242697" sldId="266"/>
            <ac:spMk id="15" creationId="{CEA40B9F-5898-746A-6E2E-C9F7845194D6}"/>
          </ac:spMkLst>
        </pc:spChg>
        <pc:spChg chg="add mod">
          <ac:chgData name="Serena Liva" userId="1ed04120-b763-4909-a36e-12106235f6a0" providerId="ADAL" clId="{CBC8C62B-E644-472D-B772-8E49EA16E1E7}" dt="2024-01-26T11:56:09.225" v="8667" actId="1076"/>
          <ac:spMkLst>
            <pc:docMk/>
            <pc:sldMk cId="3333242697" sldId="266"/>
            <ac:spMk id="16" creationId="{5894CCD0-B204-358A-7B1D-C79D20E062C8}"/>
          </ac:spMkLst>
        </pc:spChg>
      </pc:sldChg>
      <pc:sldChg chg="addSp delSp modSp add mod addAnim delAnim modAnim">
        <pc:chgData name="Serena Liva" userId="1ed04120-b763-4909-a36e-12106235f6a0" providerId="ADAL" clId="{CBC8C62B-E644-472D-B772-8E49EA16E1E7}" dt="2024-01-26T12:17:34.204" v="8759"/>
        <pc:sldMkLst>
          <pc:docMk/>
          <pc:sldMk cId="3359991355" sldId="267"/>
        </pc:sldMkLst>
        <pc:spChg chg="add del">
          <ac:chgData name="Serena Liva" userId="1ed04120-b763-4909-a36e-12106235f6a0" providerId="ADAL" clId="{CBC8C62B-E644-472D-B772-8E49EA16E1E7}" dt="2024-01-25T16:41:07.035" v="3108" actId="478"/>
          <ac:spMkLst>
            <pc:docMk/>
            <pc:sldMk cId="3359991355" sldId="267"/>
            <ac:spMk id="2" creationId="{CE7D077B-71F3-C765-ABEB-F3640B3BAC62}"/>
          </ac:spMkLst>
        </pc:spChg>
        <pc:spChg chg="add mod">
          <ac:chgData name="Serena Liva" userId="1ed04120-b763-4909-a36e-12106235f6a0" providerId="ADAL" clId="{CBC8C62B-E644-472D-B772-8E49EA16E1E7}" dt="2024-01-26T12:17:03.159" v="8754" actId="20577"/>
          <ac:spMkLst>
            <pc:docMk/>
            <pc:sldMk cId="3359991355" sldId="267"/>
            <ac:spMk id="4" creationId="{93EA9360-5817-A1C5-937B-E2D9F00D12BF}"/>
          </ac:spMkLst>
        </pc:spChg>
        <pc:spChg chg="add mod">
          <ac:chgData name="Serena Liva" userId="1ed04120-b763-4909-a36e-12106235f6a0" providerId="ADAL" clId="{CBC8C62B-E644-472D-B772-8E49EA16E1E7}" dt="2024-01-26T12:17:23.385" v="8756" actId="1076"/>
          <ac:spMkLst>
            <pc:docMk/>
            <pc:sldMk cId="3359991355" sldId="267"/>
            <ac:spMk id="5" creationId="{709F7C8A-A42C-2AC6-EEAD-9858B9FBD195}"/>
          </ac:spMkLst>
        </pc:spChg>
        <pc:spChg chg="mod">
          <ac:chgData name="Serena Liva" userId="1ed04120-b763-4909-a36e-12106235f6a0" providerId="ADAL" clId="{CBC8C62B-E644-472D-B772-8E49EA16E1E7}" dt="2024-01-25T17:40:13.023" v="6112" actId="6549"/>
          <ac:spMkLst>
            <pc:docMk/>
            <pc:sldMk cId="3359991355" sldId="267"/>
            <ac:spMk id="6" creationId="{22EB35F4-9F81-1DC5-7633-5FCC5B029405}"/>
          </ac:spMkLst>
        </pc:spChg>
      </pc:sldChg>
      <pc:sldChg chg="delSp modSp add mod delAnim modAnim">
        <pc:chgData name="Serena Liva" userId="1ed04120-b763-4909-a36e-12106235f6a0" providerId="ADAL" clId="{CBC8C62B-E644-472D-B772-8E49EA16E1E7}" dt="2024-01-25T17:53:16.249" v="6703" actId="1035"/>
        <pc:sldMkLst>
          <pc:docMk/>
          <pc:sldMk cId="1311817492" sldId="268"/>
        </pc:sldMkLst>
        <pc:spChg chg="del">
          <ac:chgData name="Serena Liva" userId="1ed04120-b763-4909-a36e-12106235f6a0" providerId="ADAL" clId="{CBC8C62B-E644-472D-B772-8E49EA16E1E7}" dt="2024-01-25T17:18:01.702" v="4429" actId="478"/>
          <ac:spMkLst>
            <pc:docMk/>
            <pc:sldMk cId="1311817492" sldId="268"/>
            <ac:spMk id="5" creationId="{584FA8AF-2C48-AD21-924D-C07D76AD7C5E}"/>
          </ac:spMkLst>
        </pc:spChg>
        <pc:spChg chg="mod">
          <ac:chgData name="Serena Liva" userId="1ed04120-b763-4909-a36e-12106235f6a0" providerId="ADAL" clId="{CBC8C62B-E644-472D-B772-8E49EA16E1E7}" dt="2024-01-25T17:53:16.249" v="6703" actId="1035"/>
          <ac:spMkLst>
            <pc:docMk/>
            <pc:sldMk cId="1311817492" sldId="268"/>
            <ac:spMk id="6" creationId="{22EB35F4-9F81-1DC5-7633-5FCC5B029405}"/>
          </ac:spMkLst>
        </pc:spChg>
        <pc:spChg chg="del">
          <ac:chgData name="Serena Liva" userId="1ed04120-b763-4909-a36e-12106235f6a0" providerId="ADAL" clId="{CBC8C62B-E644-472D-B772-8E49EA16E1E7}" dt="2024-01-25T17:18:04.576" v="4433" actId="478"/>
          <ac:spMkLst>
            <pc:docMk/>
            <pc:sldMk cId="1311817492" sldId="268"/>
            <ac:spMk id="11" creationId="{050839DC-77CA-77D1-122A-6E40CDDF5290}"/>
          </ac:spMkLst>
        </pc:spChg>
        <pc:spChg chg="del">
          <ac:chgData name="Serena Liva" userId="1ed04120-b763-4909-a36e-12106235f6a0" providerId="ADAL" clId="{CBC8C62B-E644-472D-B772-8E49EA16E1E7}" dt="2024-01-25T17:18:02.828" v="4430" actId="478"/>
          <ac:spMkLst>
            <pc:docMk/>
            <pc:sldMk cId="1311817492" sldId="268"/>
            <ac:spMk id="12" creationId="{01DF63C9-B6C4-01EC-8CA9-CB3617246270}"/>
          </ac:spMkLst>
        </pc:spChg>
        <pc:spChg chg="del mod">
          <ac:chgData name="Serena Liva" userId="1ed04120-b763-4909-a36e-12106235f6a0" providerId="ADAL" clId="{CBC8C62B-E644-472D-B772-8E49EA16E1E7}" dt="2024-01-25T17:18:03.614" v="4432" actId="478"/>
          <ac:spMkLst>
            <pc:docMk/>
            <pc:sldMk cId="1311817492" sldId="268"/>
            <ac:spMk id="13" creationId="{C48B655F-CB9B-0385-4EC8-2DB2E5F33226}"/>
          </ac:spMkLst>
        </pc:spChg>
      </pc:sldChg>
      <pc:sldChg chg="modSp add mod">
        <pc:chgData name="Serena Liva" userId="1ed04120-b763-4909-a36e-12106235f6a0" providerId="ADAL" clId="{CBC8C62B-E644-472D-B772-8E49EA16E1E7}" dt="2024-01-26T11:07:20.818" v="7718" actId="113"/>
        <pc:sldMkLst>
          <pc:docMk/>
          <pc:sldMk cId="3500074743" sldId="269"/>
        </pc:sldMkLst>
        <pc:spChg chg="mod">
          <ac:chgData name="Serena Liva" userId="1ed04120-b763-4909-a36e-12106235f6a0" providerId="ADAL" clId="{CBC8C62B-E644-472D-B772-8E49EA16E1E7}" dt="2024-01-26T11:07:20.818" v="7718" actId="113"/>
          <ac:spMkLst>
            <pc:docMk/>
            <pc:sldMk cId="3500074743" sldId="269"/>
            <ac:spMk id="6" creationId="{22EB35F4-9F81-1DC5-7633-5FCC5B029405}"/>
          </ac:spMkLst>
        </pc:spChg>
      </pc:sldChg>
      <pc:sldChg chg="modSp add mod">
        <pc:chgData name="Serena Liva" userId="1ed04120-b763-4909-a36e-12106235f6a0" providerId="ADAL" clId="{CBC8C62B-E644-472D-B772-8E49EA16E1E7}" dt="2024-01-25T17:38:26.472" v="6038" actId="20577"/>
        <pc:sldMkLst>
          <pc:docMk/>
          <pc:sldMk cId="380596615" sldId="270"/>
        </pc:sldMkLst>
        <pc:spChg chg="mod">
          <ac:chgData name="Serena Liva" userId="1ed04120-b763-4909-a36e-12106235f6a0" providerId="ADAL" clId="{CBC8C62B-E644-472D-B772-8E49EA16E1E7}" dt="2024-01-25T17:38:26.472" v="6038" actId="20577"/>
          <ac:spMkLst>
            <pc:docMk/>
            <pc:sldMk cId="380596615" sldId="270"/>
            <ac:spMk id="6" creationId="{22EB35F4-9F81-1DC5-7633-5FCC5B029405}"/>
          </ac:spMkLst>
        </pc:spChg>
      </pc:sldChg>
      <pc:sldChg chg="modSp add mod">
        <pc:chgData name="Serena Liva" userId="1ed04120-b763-4909-a36e-12106235f6a0" providerId="ADAL" clId="{CBC8C62B-E644-472D-B772-8E49EA16E1E7}" dt="2024-01-29T10:14:54.828" v="9391" actId="20577"/>
        <pc:sldMkLst>
          <pc:docMk/>
          <pc:sldMk cId="3852138317" sldId="271"/>
        </pc:sldMkLst>
        <pc:spChg chg="mod">
          <ac:chgData name="Serena Liva" userId="1ed04120-b763-4909-a36e-12106235f6a0" providerId="ADAL" clId="{CBC8C62B-E644-472D-B772-8E49EA16E1E7}" dt="2024-01-29T10:14:54.828" v="9391" actId="20577"/>
          <ac:spMkLst>
            <pc:docMk/>
            <pc:sldMk cId="3852138317" sldId="271"/>
            <ac:spMk id="6" creationId="{22EB35F4-9F81-1DC5-7633-5FCC5B029405}"/>
          </ac:spMkLst>
        </pc:spChg>
      </pc:sldChg>
      <pc:sldChg chg="modSp add mod">
        <pc:chgData name="Serena Liva" userId="1ed04120-b763-4909-a36e-12106235f6a0" providerId="ADAL" clId="{CBC8C62B-E644-472D-B772-8E49EA16E1E7}" dt="2024-01-26T12:34:11.403" v="9384" actId="113"/>
        <pc:sldMkLst>
          <pc:docMk/>
          <pc:sldMk cId="926444493" sldId="272"/>
        </pc:sldMkLst>
        <pc:spChg chg="mod">
          <ac:chgData name="Serena Liva" userId="1ed04120-b763-4909-a36e-12106235f6a0" providerId="ADAL" clId="{CBC8C62B-E644-472D-B772-8E49EA16E1E7}" dt="2024-01-26T12:34:11.403" v="9384" actId="113"/>
          <ac:spMkLst>
            <pc:docMk/>
            <pc:sldMk cId="926444493" sldId="272"/>
            <ac:spMk id="6" creationId="{22EB35F4-9F81-1DC5-7633-5FCC5B029405}"/>
          </ac:spMkLst>
        </pc:spChg>
      </pc:sldChg>
      <pc:sldChg chg="modSp add mod">
        <pc:chgData name="Serena Liva" userId="1ed04120-b763-4909-a36e-12106235f6a0" providerId="ADAL" clId="{CBC8C62B-E644-472D-B772-8E49EA16E1E7}" dt="2024-01-26T11:51:42.386" v="8485" actId="113"/>
        <pc:sldMkLst>
          <pc:docMk/>
          <pc:sldMk cId="2745724484" sldId="273"/>
        </pc:sldMkLst>
        <pc:spChg chg="mod">
          <ac:chgData name="Serena Liva" userId="1ed04120-b763-4909-a36e-12106235f6a0" providerId="ADAL" clId="{CBC8C62B-E644-472D-B772-8E49EA16E1E7}" dt="2024-01-26T11:51:42.386" v="8485" actId="113"/>
          <ac:spMkLst>
            <pc:docMk/>
            <pc:sldMk cId="2745724484" sldId="273"/>
            <ac:spMk id="6" creationId="{22EB35F4-9F81-1DC5-7633-5FCC5B029405}"/>
          </ac:spMkLst>
        </pc:spChg>
      </pc:sldChg>
      <pc:sldChg chg="modSp add mod">
        <pc:chgData name="Serena Liva" userId="1ed04120-b763-4909-a36e-12106235f6a0" providerId="ADAL" clId="{CBC8C62B-E644-472D-B772-8E49EA16E1E7}" dt="2024-01-26T12:30:29.223" v="9291" actId="20577"/>
        <pc:sldMkLst>
          <pc:docMk/>
          <pc:sldMk cId="1098615078" sldId="274"/>
        </pc:sldMkLst>
        <pc:spChg chg="mod">
          <ac:chgData name="Serena Liva" userId="1ed04120-b763-4909-a36e-12106235f6a0" providerId="ADAL" clId="{CBC8C62B-E644-472D-B772-8E49EA16E1E7}" dt="2024-01-26T12:30:29.223" v="9291" actId="20577"/>
          <ac:spMkLst>
            <pc:docMk/>
            <pc:sldMk cId="1098615078" sldId="274"/>
            <ac:spMk id="6" creationId="{22EB35F4-9F81-1DC5-7633-5FCC5B029405}"/>
          </ac:spMkLst>
        </pc:spChg>
      </pc:sldChg>
      <pc:sldChg chg="add del">
        <pc:chgData name="Serena Liva" userId="1ed04120-b763-4909-a36e-12106235f6a0" providerId="ADAL" clId="{CBC8C62B-E644-472D-B772-8E49EA16E1E7}" dt="2024-01-26T12:32:47.708" v="9295" actId="2890"/>
        <pc:sldMkLst>
          <pc:docMk/>
          <pc:sldMk cId="191868670" sldId="275"/>
        </pc:sldMkLst>
      </pc:sldChg>
      <pc:sldChg chg="new del">
        <pc:chgData name="Serena Liva" userId="1ed04120-b763-4909-a36e-12106235f6a0" providerId="ADAL" clId="{CBC8C62B-E644-472D-B772-8E49EA16E1E7}" dt="2024-01-26T12:32:39.925" v="9293" actId="680"/>
        <pc:sldMkLst>
          <pc:docMk/>
          <pc:sldMk cId="363532315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7BD0-D2FD-5446-A9E8-7E9AC0CA29D8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727A-9173-5144-966E-E6C5223FCF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52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3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89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69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17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9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3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377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2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82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8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5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82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0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10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23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3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7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6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34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9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4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9204-A20E-154D-9E61-91218FA6551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84E2-37B6-334D-A990-42B416524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keep.eu/projec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giosuisse.ch/it/banca-dati-dei-progetti" TargetMode="External"/><Relationship Id="rId5" Type="http://schemas.openxmlformats.org/officeDocument/2006/relationships/hyperlink" Target="https://www.interreg-italiasvizzera.eu/wps/portal/site/interreg-italia-svizzera/DettaglioRedazionale/news/pubblicazione-14-20" TargetMode="External"/><Relationship Id="rId4" Type="http://schemas.openxmlformats.org/officeDocument/2006/relationships/hyperlink" Target="https://www.interreg-italiasvizzera.eu/wps/portal/site/interreg-italia-svizzera/documenti-programma-2021-2027/programma-operativo-2021-20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ermata, testo, diagramma, Carattere&#10;&#10;Descrizione generata automaticamente">
            <a:extLst>
              <a:ext uri="{FF2B5EF4-FFF2-40B4-BE49-F238E27FC236}">
                <a16:creationId xmlns:a16="http://schemas.microsoft.com/office/drawing/2014/main" id="{3C506AFE-50D4-FB86-EA01-6B5FBC99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"/>
            <a:ext cx="24383708" cy="137152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4" y="7151728"/>
            <a:ext cx="1272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Lancio del</a:t>
            </a:r>
          </a:p>
          <a:p>
            <a:r>
              <a:rPr lang="it-IT" sz="6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PRIMO AVVISO </a:t>
            </a:r>
            <a:r>
              <a:rPr lang="it-IT" sz="6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</a:t>
            </a:r>
          </a:p>
          <a:p>
            <a:r>
              <a:rPr lang="it-IT" sz="6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presentazione dei progetti ordinari</a:t>
            </a:r>
          </a:p>
        </p:txBody>
      </p:sp>
    </p:spTree>
    <p:extLst>
      <p:ext uri="{BB962C8B-B14F-4D97-AF65-F5344CB8AC3E}">
        <p14:creationId xmlns:p14="http://schemas.microsoft.com/office/powerpoint/2010/main" val="8309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pic>
        <p:nvPicPr>
          <p:cNvPr id="3" name="Immagine 2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5DAA307E-C6CB-D067-2C9F-374454E1E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2" y="2009412"/>
            <a:ext cx="13295390" cy="93998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5BE109-D9D7-1AFC-6BC3-AA48D823637C}"/>
              </a:ext>
            </a:extLst>
          </p:cNvPr>
          <p:cNvSpPr txBox="1"/>
          <p:nvPr/>
        </p:nvSpPr>
        <p:spPr>
          <a:xfrm>
            <a:off x="14464145" y="9283019"/>
            <a:ext cx="7938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44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Area Funzionale</a:t>
            </a: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Regione Insubrica </a:t>
            </a:r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4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pic>
        <p:nvPicPr>
          <p:cNvPr id="4" name="Immagine 3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97C5178C-EF4E-A760-ECCC-271B6DF1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2" y="1930492"/>
            <a:ext cx="13348229" cy="94371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523174-E627-E82D-4CAD-6D15C764CFC4}"/>
              </a:ext>
            </a:extLst>
          </p:cNvPr>
          <p:cNvSpPr txBox="1"/>
          <p:nvPr/>
        </p:nvSpPr>
        <p:spPr>
          <a:xfrm>
            <a:off x="14464145" y="9283019"/>
            <a:ext cx="7938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44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Area Funzionale</a:t>
            </a: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Grigioni-Lombardia</a:t>
            </a:r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pic>
        <p:nvPicPr>
          <p:cNvPr id="3" name="Immagine 2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CD0D2F39-2454-910A-0AFA-89CECF674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0" y="2117528"/>
            <a:ext cx="13197110" cy="93303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DCA4DF-8D9B-F875-B7FD-368C908305F3}"/>
              </a:ext>
            </a:extLst>
          </p:cNvPr>
          <p:cNvSpPr txBox="1"/>
          <p:nvPr/>
        </p:nvSpPr>
        <p:spPr>
          <a:xfrm>
            <a:off x="14464145" y="9283019"/>
            <a:ext cx="7938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44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Area Funzionale</a:t>
            </a: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Terra </a:t>
            </a:r>
            <a:r>
              <a:rPr lang="it-IT" sz="4400" b="0" i="0" u="none" strike="noStrike" baseline="0" dirty="0" err="1">
                <a:solidFill>
                  <a:srgbClr val="154194"/>
                </a:solidFill>
                <a:latin typeface="Open Sans" panose="020B0606030504020204" pitchFamily="34" charset="0"/>
              </a:rPr>
              <a:t>Raetica</a:t>
            </a:r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9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715997" y="3152382"/>
            <a:ext cx="2133351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Primo avviso di finanziamento di progetti ordinari: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principali informazioni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partner interessati, composti da almeno un partner italiano ed uno svizzero dell’area di cooperazione, possono presentare progetti all’interno di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 finestre di presentazione: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15/01/2024 – 15/04/2024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15/01/2025 – 15/04/2025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15/01/2026 – 15/04/2026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Ogni finestra consente la presentazione di proposte su tutti gli Obiettivi Specifici, fatte salve diverse decisioni da parte del Comitato di Sorveglianza per la seconda e terza finestra.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Alla finestra 2024 è destinato il 60% delle risorse riservate ai progetti ordinari.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65F23E92-718F-976C-E9B1-6A1F79AF0512}"/>
              </a:ext>
            </a:extLst>
          </p:cNvPr>
          <p:cNvSpPr/>
          <p:nvPr/>
        </p:nvSpPr>
        <p:spPr>
          <a:xfrm>
            <a:off x="7439892" y="6400799"/>
            <a:ext cx="3470563" cy="3740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40A5A12-0EA3-E224-3CC8-58C0E5A34698}"/>
              </a:ext>
            </a:extLst>
          </p:cNvPr>
          <p:cNvSpPr/>
          <p:nvPr/>
        </p:nvSpPr>
        <p:spPr>
          <a:xfrm>
            <a:off x="11382753" y="6192980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Infoday</a:t>
            </a: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tecnico 27/02 </a:t>
            </a:r>
          </a:p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videotutorial</a:t>
            </a:r>
            <a:endParaRPr lang="it-IT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715964"/>
            <a:ext cx="2133351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call si rivolge 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«ordinari»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ossia con una dimensione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finanziaria superiore ai 200.000 euro (al di sotto di questa soglia,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progetti sono considerati «di ridotta dimensione finanziaria»). 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Tuttavia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non è previsto un limite minimo di budget.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Limiti massimi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sono stabiliti per ciascun Obiettivo Specifico.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i progetti presentati nel 2024, i limiti sono: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875.000 € per O.S. 4.5 e ISO 1.B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 milione di € per O.S. 1.1,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1,5 milioni di € per O.S. 2.4, 2.7 e 4.6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1,75 milioni di € per O.S. 3.2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CE7D077B-71F3-C765-ABEB-F3640B3BAC62}"/>
              </a:ext>
            </a:extLst>
          </p:cNvPr>
          <p:cNvSpPr/>
          <p:nvPr/>
        </p:nvSpPr>
        <p:spPr>
          <a:xfrm>
            <a:off x="12676909" y="4696690"/>
            <a:ext cx="3470564" cy="21613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A6E3CD3-5741-9D4B-9E2E-018D56B05132}"/>
              </a:ext>
            </a:extLst>
          </p:cNvPr>
          <p:cNvSpPr/>
          <p:nvPr/>
        </p:nvSpPr>
        <p:spPr>
          <a:xfrm>
            <a:off x="16417636" y="5777344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dedicata ai piccoli progetti e Fondo Piccoli Progetti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285110D-AB23-01D6-4144-B583BC21AFC9}"/>
              </a:ext>
            </a:extLst>
          </p:cNvPr>
          <p:cNvSpPr/>
          <p:nvPr/>
        </p:nvSpPr>
        <p:spPr>
          <a:xfrm>
            <a:off x="16417636" y="7741044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Limiti superabili per budget controlli beneficiari Piemonte e Valle d’Aosta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D046001-9A1E-F3E0-C054-F0D44F9BED13}"/>
              </a:ext>
            </a:extLst>
          </p:cNvPr>
          <p:cNvSpPr/>
          <p:nvPr/>
        </p:nvSpPr>
        <p:spPr>
          <a:xfrm>
            <a:off x="11751488" y="8913761"/>
            <a:ext cx="4010890" cy="9914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83A941B-398C-8432-105C-8A4843886F76}"/>
              </a:ext>
            </a:extLst>
          </p:cNvPr>
          <p:cNvSpPr/>
          <p:nvPr/>
        </p:nvSpPr>
        <p:spPr>
          <a:xfrm>
            <a:off x="16417636" y="9704744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 limiti diversi per le finestre 2025 e 2026</a:t>
            </a:r>
          </a:p>
        </p:txBody>
      </p:sp>
    </p:spTree>
    <p:extLst>
      <p:ext uri="{BB962C8B-B14F-4D97-AF65-F5344CB8AC3E}">
        <p14:creationId xmlns:p14="http://schemas.microsoft.com/office/powerpoint/2010/main" val="5346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715964"/>
            <a:ext cx="2133351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call si rivolge 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«ordinari»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ossia con una durata fino a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36 mesi, a differenza dei progetti di ridotta dimensione finanziaria,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 hanno durata tra 12 e 18 mesi.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Tuttavia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non è previsto un limite minimo di durata.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Limiti massimi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sono stabiliti per ciascun Obiettivo Specifico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i progetti presentati nel 2024, i limiti sono: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24 mesi per ISO 1.B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30 mesi per O.S. 1.1, 2.4, 2.7, 4.5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36 mesi per O.S. 3.2 e 4.6</a:t>
            </a: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CE7D077B-71F3-C765-ABEB-F3640B3BAC62}"/>
              </a:ext>
            </a:extLst>
          </p:cNvPr>
          <p:cNvSpPr/>
          <p:nvPr/>
        </p:nvSpPr>
        <p:spPr>
          <a:xfrm>
            <a:off x="12676909" y="4696690"/>
            <a:ext cx="3470564" cy="21613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A6E3CD3-5741-9D4B-9E2E-018D56B05132}"/>
              </a:ext>
            </a:extLst>
          </p:cNvPr>
          <p:cNvSpPr/>
          <p:nvPr/>
        </p:nvSpPr>
        <p:spPr>
          <a:xfrm>
            <a:off x="16417636" y="5777344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dedicata ai piccoli progetti e Fondo Piccoli Progetti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EA9360-5817-A1C5-937B-E2D9F00D12BF}"/>
              </a:ext>
            </a:extLst>
          </p:cNvPr>
          <p:cNvSpPr/>
          <p:nvPr/>
        </p:nvSpPr>
        <p:spPr>
          <a:xfrm>
            <a:off x="16417636" y="9704744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 limiti diversi per le finestre 2025 e 2026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9F7C8A-A42C-2AC6-EEAD-9858B9FBD195}"/>
              </a:ext>
            </a:extLst>
          </p:cNvPr>
          <p:cNvSpPr/>
          <p:nvPr/>
        </p:nvSpPr>
        <p:spPr>
          <a:xfrm>
            <a:off x="11944838" y="10092271"/>
            <a:ext cx="4010890" cy="9914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9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715964"/>
            <a:ext cx="2133351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Tempistiche previste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Aprile/agosto: valutazione dei progetti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Settembre: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- approvazione delle graduatorie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- invio delle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richieste di accettazione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di trasmissione della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convenzione tra partner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15 ottobre: avvio decorrenza dei progetti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Entro il 14 dicembre: richiesta di anticipo per beneficiari italiani in aiuto di Stato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Ottobre/dicembre: erogazione degli anticipi e delle spese di preparazione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Entro il 15 gennaio 2025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riunione di avvio (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kick-off)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84FA8AF-2C48-AD21-924D-C07D76AD7C5E}"/>
              </a:ext>
            </a:extLst>
          </p:cNvPr>
          <p:cNvSpPr/>
          <p:nvPr/>
        </p:nvSpPr>
        <p:spPr>
          <a:xfrm>
            <a:off x="17934699" y="8208817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Attenzione ai tempi! Riserva di revoca del finanziamento</a:t>
            </a:r>
          </a:p>
        </p:txBody>
      </p:sp>
      <p:sp>
        <p:nvSpPr>
          <p:cNvPr id="11" name="Freccia circolare in su 10">
            <a:extLst>
              <a:ext uri="{FF2B5EF4-FFF2-40B4-BE49-F238E27FC236}">
                <a16:creationId xmlns:a16="http://schemas.microsoft.com/office/drawing/2014/main" id="{050839DC-77CA-77D1-122A-6E40CDDF5290}"/>
              </a:ext>
            </a:extLst>
          </p:cNvPr>
          <p:cNvSpPr/>
          <p:nvPr/>
        </p:nvSpPr>
        <p:spPr>
          <a:xfrm rot="20460082">
            <a:off x="14106058" y="10579379"/>
            <a:ext cx="4759036" cy="128847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01DF63C9-B6C4-01EC-8CA9-CB3617246270}"/>
              </a:ext>
            </a:extLst>
          </p:cNvPr>
          <p:cNvSpPr/>
          <p:nvPr/>
        </p:nvSpPr>
        <p:spPr>
          <a:xfrm rot="20181568">
            <a:off x="22713031" y="6042685"/>
            <a:ext cx="1413164" cy="214372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in su 12">
            <a:extLst>
              <a:ext uri="{FF2B5EF4-FFF2-40B4-BE49-F238E27FC236}">
                <a16:creationId xmlns:a16="http://schemas.microsoft.com/office/drawing/2014/main" id="{C48B655F-CB9B-0385-4EC8-2DB2E5F33226}"/>
              </a:ext>
            </a:extLst>
          </p:cNvPr>
          <p:cNvSpPr/>
          <p:nvPr/>
        </p:nvSpPr>
        <p:spPr>
          <a:xfrm flipV="1">
            <a:off x="15360435" y="7083373"/>
            <a:ext cx="4759036" cy="112544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EA40B9F-5898-746A-6E2E-C9F7845194D6}"/>
              </a:ext>
            </a:extLst>
          </p:cNvPr>
          <p:cNvSpPr/>
          <p:nvPr/>
        </p:nvSpPr>
        <p:spPr>
          <a:xfrm>
            <a:off x="11579307" y="7523018"/>
            <a:ext cx="3286542" cy="706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894CCD0-B204-358A-7B1D-C79D20E062C8}"/>
              </a:ext>
            </a:extLst>
          </p:cNvPr>
          <p:cNvSpPr/>
          <p:nvPr/>
        </p:nvSpPr>
        <p:spPr>
          <a:xfrm>
            <a:off x="15094448" y="7114547"/>
            <a:ext cx="5794704" cy="1177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Corretta programmazione delle attività</a:t>
            </a:r>
          </a:p>
        </p:txBody>
      </p:sp>
    </p:spTree>
    <p:extLst>
      <p:ext uri="{BB962C8B-B14F-4D97-AF65-F5344CB8AC3E}">
        <p14:creationId xmlns:p14="http://schemas.microsoft.com/office/powerpoint/2010/main" val="33332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237978"/>
            <a:ext cx="2133351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approvati ma non finanziati</a:t>
            </a:r>
          </a:p>
          <a:p>
            <a:endParaRPr lang="it-IT" sz="36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Validità delle graduatorie fino al 31 dicembre dell’anno di approvazione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ovvero fino al completo impegno delle risorse per i progetti finanziati. 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Comitato di Sorveglianza ha facoltà di decidere: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estensione della validità delle graduatorie fino al 31/12/2029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i progetti non finanziati concorreranno con quelli presentati nelle finestre successive se la loro durata è (o è resa) compatibile con le scadenze di Programma (salva possibilità di ripresentare un nuovo progetto)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un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aumento della dotazione finanziaria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disposizione per la singola finestra di finanziamento, decrementando quella delle finestre successiva o una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riprogrammazione delle risorse fra obiettivi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(O.S.). 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Comitato si riunirà il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 ottobre 2024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per valutare eventuali proposte nei termini sopraindicati: i progetti finanziati per incremento delle risorse a disposizione avranno una diversa decorrenza (presumibilmente il 15/11).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1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237978"/>
            <a:ext cx="21333512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Tipologie di beneficiari ammessi</a:t>
            </a:r>
          </a:p>
          <a:p>
            <a:endParaRPr lang="it-IT" sz="36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Grandi imprese italiane solo per O.S. 1.1 se in partnership con MPMI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Università e centri di ricerca svizzeri ammessi solo come partner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Necessità di sede legale in area di cooperazione per essere capofila (eccetto Enti pubblici lombardi o piemontesi con sede esterna all’area di Programma con competenze istituzionali sull’intero territorio regionale)</a:t>
            </a:r>
          </a:p>
          <a:p>
            <a:endParaRPr lang="it-IT" sz="36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Necessità di autofinanziamento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i beneficiari svizzeri (50%)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i beneficiari italiani in aiuto di Stato ex art. 20 del GBER (20%)</a:t>
            </a:r>
          </a:p>
          <a:p>
            <a:endParaRPr lang="it-IT" sz="3600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Possibilità di finanziamento mediante la NPR svizzera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36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it-IT" sz="3600" b="0" i="0" u="none" strike="noStrike" baseline="0" dirty="0">
                <a:solidFill>
                  <a:srgbClr val="154194"/>
                </a:solidFill>
                <a:latin typeface="Wingdings" panose="05000000000000000000" pitchFamily="2" charset="2"/>
              </a:rPr>
              <a:t> </a:t>
            </a:r>
            <a:r>
              <a:rPr lang="it-IT" sz="3600" b="1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La nuova Politica Regionale svizzera </a:t>
            </a:r>
            <a:endParaRPr lang="it-IT" sz="3600" b="0" i="0" u="none" strike="noStrike" baseline="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r>
              <a:rPr lang="it-IT" sz="36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Francesco Quattrini - Canton Ticino </a:t>
            </a:r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4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923816" y="2237978"/>
            <a:ext cx="21333512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Valutazione dei progetti</a:t>
            </a:r>
          </a:p>
          <a:p>
            <a:endParaRPr lang="it-IT" sz="36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Criteri e metodologia di selezione approvati dal Comitato di Sorveglianza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Responsabilità della valutazione in capo 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Segretariato Congiunto (project </a:t>
            </a:r>
            <a:r>
              <a:rPr lang="it-IT" sz="36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officer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italiano e project </a:t>
            </a:r>
            <a:r>
              <a:rPr lang="it-IT" sz="36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officer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svizzero)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Settori tecnici delle amministrazioni partner competenti per materia, con competenza secondo il territorio interessato dal progetto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endParaRPr lang="it-IT" sz="40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4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it-IT" sz="4000" b="0" i="0" u="none" strike="noStrike" baseline="0" dirty="0">
                <a:solidFill>
                  <a:srgbClr val="154194"/>
                </a:solidFill>
                <a:latin typeface="Wingdings" panose="05000000000000000000" pitchFamily="2" charset="2"/>
              </a:rPr>
              <a:t> </a:t>
            </a:r>
            <a:r>
              <a:rPr lang="it-IT" sz="4000" b="1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La valutazione dei progetti: criteri di selezione </a:t>
            </a:r>
            <a:endParaRPr lang="it-IT" sz="4000" b="0" i="0" u="none" strike="noStrike" baseline="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r>
              <a:rPr lang="it-IT" sz="40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			 Paolo Balzardi - Regione Piemonte </a:t>
            </a:r>
            <a:endParaRPr lang="it-IT" sz="6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1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1168145" y="2964625"/>
            <a:ext cx="1647056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</a:t>
            </a:r>
            <a:r>
              <a:rPr lang="it-IT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Italia-Svizzera 2021-2027,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 progetti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che, in continuità con il precedente periodo di programmazione europea, interessano i territori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 cantoni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Vallese, Ticino e Grigioni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delle Regioni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Lombardia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(Como, Sondrio, Lecco e Varese),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Piemonte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(Biella, Novara, Verbano Cusio Ossola,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Vercelli),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Valle d’Aosta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della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Provincia Autonoma di Bolzano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Sono ammessi a presentare progetti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enti e organizzazioni con </a:t>
            </a:r>
            <a:r>
              <a:rPr lang="it-IT" sz="4000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sede legale o </a:t>
            </a:r>
          </a:p>
          <a:p>
            <a:r>
              <a:rPr lang="it-IT" sz="4000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operativa nell’area di cooperazione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o,</a:t>
            </a:r>
          </a:p>
          <a:p>
            <a:r>
              <a:rPr lang="it-IT" sz="4000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 alcuni limiti, con sede esterna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in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 o Svizzera.</a:t>
            </a:r>
          </a:p>
        </p:txBody>
      </p:sp>
      <p:pic>
        <p:nvPicPr>
          <p:cNvPr id="1026" name="Picture 2" descr="mappa area di cooperazione">
            <a:extLst>
              <a:ext uri="{FF2B5EF4-FFF2-40B4-BE49-F238E27FC236}">
                <a16:creationId xmlns:a16="http://schemas.microsoft.com/office/drawing/2014/main" id="{FB2517AF-3618-F2FD-EE27-842CF465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25755" r="4020" b="24798"/>
          <a:stretch/>
        </p:blipFill>
        <p:spPr bwMode="auto">
          <a:xfrm>
            <a:off x="10895012" y="6857999"/>
            <a:ext cx="13487400" cy="47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0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612055"/>
            <a:ext cx="21333512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progetti possono riguardare i seguenti Obiettivi Specifici, selezionati dalle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amministrazioni partner tra quelli proposti dall’Unione Europea per la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programmazione 2021-2027: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1.1 Sviluppo e rafforzamento delle capacità di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ricerca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di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innovazione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introduzione di tecnologie avanzate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2.4 Adattamento ai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cambiamenti climatici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prevenzione dei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rischi di catastrofe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maggiore resilienza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O.S. 2.7 - Riduzione dell'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inquinamento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protezione della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natura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della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biodiversità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O.S. 3.2 - Integrazione delle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reti di trasporto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rafforzamento della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mobilità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intermodale e sostenibile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O.S. 4.5 - Parità di accesso all’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assistenza sanitaria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passaggio dall’assistenza istituzionale a quella su base familiare e sul territorio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O.S. 4.6 - Rafforzamento del ruolo della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cultura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del 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turismo sostenibile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ISO1.B - Miglioramento dell'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efficienza dell'amministrazione pubblica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attraverso la cooperazione</a:t>
            </a:r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 l'intento di eliminare gli ostacoli di tipo giuridico e di altro tipo nelle regioni frontaliere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612055"/>
            <a:ext cx="2133351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progetti dovranno preferibilmente ispirarsi ai seguenti principi trasversali: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Economia Circolare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– estensione del ciclo di vita dei prodotti, riduzione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 rifiuti al minimo e reintroduzione dei materiali di scarto nel ciclo 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produttivo per la generazione di nuovo valore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Nuovo Bauhaus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le azioni sviluppate nell’ambito degli OS2 e OS4, applicazione dei principi di sostenibilità, estetica ed inclusione del Green Deal europeo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Uso strategico degli appalti pubblici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sostenere gli obiettivi di policy (sostenibilità ambientale e sociale e appalto innovativo per favorire i processi di </a:t>
            </a:r>
            <a:r>
              <a:rPr lang="it-IT" sz="36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capacity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building). 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Soluzioni Basate sulla Natura 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uso del verde e della natura per migliorare la qualità ambientale e la qualità della vita nelle città (Green Deal europeo, Strategia per la biodiversità al 2030 e Strategia di adattamento ai cambiamenti climatici)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13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612055"/>
            <a:ext cx="21333512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comprendere, in linea di massima, cos’è un «progetto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 cooperazione transfrontaliera" e quali tipologie di attività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prodotti è possibile realizzare con un progetto </a:t>
            </a:r>
            <a:r>
              <a:rPr lang="it-IT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è possibile consultare: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l’elenco delle tipologie di azioni esemplificative riportate nel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/>
              </a:rPr>
              <a:t>Programma</a:t>
            </a:r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la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5"/>
              </a:rPr>
              <a:t>pubblicazione finale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 Programma 2014-2020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il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database di </a:t>
            </a:r>
            <a:r>
              <a:rPr lang="it-IT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Regiosuisse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6"/>
              </a:rPr>
              <a:t>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sui progetti finanziati con il contributo della Confederazione elvetica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 il database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7"/>
              </a:rPr>
              <a:t>Keep.eu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 tutti i progetti finanziati dai programmi </a:t>
            </a:r>
            <a:r>
              <a:rPr lang="it-IT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</a:t>
            </a:r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404235"/>
            <a:ext cx="2133351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è gestito dall’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Autorità di Gestione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supportata da un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Segretariato Congiunto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composto da componenti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italiani e svizzeri, dei quali fanno parte 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Project </a:t>
            </a:r>
            <a:r>
              <a:rPr lang="it-IT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Officer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 partecipano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alla valutazione dei progetti e li supportano e monitorano nella loro attuazione.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L’attuazione del Programma è indirizzata e monitorata da un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Comitato di Sorveglianza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del quale fanno parte le 7 amministrazioni partner, il quale ha istituito un Comitato Direttivo per l’approvazione dei progetti.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componenti del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Comitato Direttivo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delle 7 amministrazioni partner sono altresì 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referenti territoriali per i beneficiari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 Programma.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pagamenti sono gestiti dall’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Organismo con Funzione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Contabile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34D22BB0-C3E2-0ED8-6186-1E2390B58912}"/>
              </a:ext>
            </a:extLst>
          </p:cNvPr>
          <p:cNvSpPr/>
          <p:nvPr/>
        </p:nvSpPr>
        <p:spPr>
          <a:xfrm>
            <a:off x="13819909" y="9497290"/>
            <a:ext cx="3470564" cy="21613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91B8E43-3420-4795-7B4D-C785E4F17B1B}"/>
              </a:ext>
            </a:extLst>
          </p:cNvPr>
          <p:cNvSpPr/>
          <p:nvPr/>
        </p:nvSpPr>
        <p:spPr>
          <a:xfrm>
            <a:off x="17490569" y="9763493"/>
            <a:ext cx="5507182" cy="17664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 di contatto</a:t>
            </a:r>
          </a:p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Requisito per candidati Cantone Vallese</a:t>
            </a:r>
          </a:p>
        </p:txBody>
      </p:sp>
    </p:spTree>
    <p:extLst>
      <p:ext uri="{BB962C8B-B14F-4D97-AF65-F5344CB8AC3E}">
        <p14:creationId xmlns:p14="http://schemas.microsoft.com/office/powerpoint/2010/main" val="3500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612055"/>
            <a:ext cx="2133351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contribuisce alle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politiche di coesione dell’Unione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Europea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 alla Nuova Politica regionale svizzera (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NPR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), affrontando i </a:t>
            </a:r>
          </a:p>
          <a:p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bisogni comuni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ai due versanti della frontiera e proponendosi di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generare un significativo cambiamento nell’area di cooperazione, in termini 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 crescita della competitività e di rafforzamento della coesione economica e sociale.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mette a fattor comune le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delle aree di frontiera per: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valorizzare sinergie e complementarietà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favorire l’innovazione e lo sviluppo del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capitale territoriale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generare economie di scala nella gestione dei servizi e nella promozione delle risorse del territorio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rafforzare e consolidare i sistemi di competenze e le capacità degli attori locali di affrontare le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sfide comuni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favorire una migliore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governance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lo sviluppo di una reciproca fiducia e di una rete di contatti sui due lati della frontiera.</a:t>
            </a:r>
          </a:p>
        </p:txBody>
      </p:sp>
    </p:spTree>
    <p:extLst>
      <p:ext uri="{BB962C8B-B14F-4D97-AF65-F5344CB8AC3E}">
        <p14:creationId xmlns:p14="http://schemas.microsoft.com/office/powerpoint/2010/main" val="129083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12088" y="2612055"/>
            <a:ext cx="21333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è pertanto finanziato: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dall’Unione Europea (FESR)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dallo Stato Italiano (Fondo di rotazione)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dai Cantoni partecipanti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dalla Confederazione svizzera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piano finanziario complessivo ammonta ad un totale di 102,9 milioni di euro e 41,9 milioni di franchi svizzeri, a disposizione per il Programma per attivare avvisi di finanziamento durante tutto il settennio di programmazione.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L’orizzonte temporale della spesa è il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2029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2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1069288" y="4523982"/>
            <a:ext cx="21333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44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it-IT" sz="4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it-IT" sz="4400" b="0" i="0" u="none" strike="noStrike" baseline="0" dirty="0">
                <a:solidFill>
                  <a:srgbClr val="154194"/>
                </a:solidFill>
                <a:latin typeface="Wingdings" panose="05000000000000000000" pitchFamily="2" charset="2"/>
              </a:rPr>
              <a:t> </a:t>
            </a:r>
            <a:r>
              <a:rPr lang="it-IT" sz="4400" b="1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Intervento della Commissione Europea </a:t>
            </a:r>
            <a:endParaRPr lang="it-IT" sz="4400" b="0" i="0" u="none" strike="noStrike" baseline="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r>
              <a:rPr lang="it-IT" sz="4400" dirty="0">
                <a:solidFill>
                  <a:srgbClr val="154194"/>
                </a:solidFill>
                <a:latin typeface="Open Sans" panose="020B0606030504020204" pitchFamily="34" charset="0"/>
              </a:rPr>
              <a:t>Beniamino Brunati </a:t>
            </a:r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- DG Regio </a:t>
            </a:r>
          </a:p>
          <a:p>
            <a:endParaRPr lang="it-IT" sz="440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endParaRPr lang="it-IT" sz="4400" b="0" i="0" u="none" strike="noStrike" baseline="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Wingdings" panose="05000000000000000000" pitchFamily="2" charset="2"/>
              </a:rPr>
              <a:t> </a:t>
            </a:r>
            <a:r>
              <a:rPr lang="it-IT" sz="4400" b="1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Sfide e bisogni dei territori: le aree funzionali </a:t>
            </a:r>
            <a:endParaRPr lang="it-IT" sz="4400" b="0" i="0" u="none" strike="noStrike" baseline="0" dirty="0">
              <a:solidFill>
                <a:srgbClr val="154194"/>
              </a:solidFill>
              <a:latin typeface="Open Sans" panose="020B0606030504020204" pitchFamily="34" charset="0"/>
            </a:endParaRP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Francesco Quattrini - Canton Ticino </a:t>
            </a:r>
          </a:p>
          <a:p>
            <a:r>
              <a:rPr lang="it-IT" sz="4400" b="0" i="0" u="none" strike="noStrike" baseline="0" dirty="0">
                <a:solidFill>
                  <a:srgbClr val="154194"/>
                </a:solidFill>
                <a:latin typeface="Open Sans" panose="020B0606030504020204" pitchFamily="34" charset="0"/>
              </a:rPr>
              <a:t>Maurizio Michael - Cantone dei Grigioni </a:t>
            </a:r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4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78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473</TotalTime>
  <Words>1617</Words>
  <Application>Microsoft Office PowerPoint</Application>
  <PresentationFormat>Personalizzato</PresentationFormat>
  <Paragraphs>236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Rappini</dc:creator>
  <cp:lastModifiedBy>Serena Liva</cp:lastModifiedBy>
  <cp:revision>2</cp:revision>
  <dcterms:created xsi:type="dcterms:W3CDTF">2024-01-15T15:37:46Z</dcterms:created>
  <dcterms:modified xsi:type="dcterms:W3CDTF">2024-01-29T11:52:35Z</dcterms:modified>
</cp:coreProperties>
</file>